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Economica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21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Economica-regular.fntdata"/><Relationship Id="rId14" Type="http://schemas.openxmlformats.org/officeDocument/2006/relationships/slide" Target="slides/slide10.xml"/><Relationship Id="rId17" Type="http://schemas.openxmlformats.org/officeDocument/2006/relationships/font" Target="fonts/Economica-italic.fntdata"/><Relationship Id="rId16" Type="http://schemas.openxmlformats.org/officeDocument/2006/relationships/font" Target="fonts/Economica-bold.fntdata"/><Relationship Id="rId5" Type="http://schemas.openxmlformats.org/officeDocument/2006/relationships/slide" Target="slides/slide1.xml"/><Relationship Id="rId19" Type="http://schemas.openxmlformats.org/officeDocument/2006/relationships/font" Target="fonts/OpenSans-regular.fntdata"/><Relationship Id="rId6" Type="http://schemas.openxmlformats.org/officeDocument/2006/relationships/slide" Target="slides/slide2.xml"/><Relationship Id="rId18" Type="http://schemas.openxmlformats.org/officeDocument/2006/relationships/font" Target="fonts/Economic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  <p:sp>
        <p:nvSpPr>
          <p:cNvPr id="25" name="Shape 25"/>
          <p:cNvSpPr txBox="1"/>
          <p:nvPr/>
        </p:nvSpPr>
        <p:spPr>
          <a:xfrm>
            <a:off x="4013050" y="544025"/>
            <a:ext cx="3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l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l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jp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527700" y="460550"/>
            <a:ext cx="8268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 sz="3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Web</a:t>
            </a:r>
            <a:r>
              <a:rPr lang="pl" sz="3000">
                <a:latin typeface="Economica"/>
                <a:ea typeface="Economica"/>
                <a:cs typeface="Economica"/>
                <a:sym typeface="Economica"/>
              </a:rPr>
              <a:t>.</a:t>
            </a:r>
            <a:r>
              <a:rPr lang="pl" sz="3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scraper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l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PROGRESS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3126450" y="27602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l" sz="5200">
                <a:latin typeface="Economica"/>
                <a:ea typeface="Economica"/>
                <a:cs typeface="Economica"/>
                <a:sym typeface="Economica"/>
              </a:rPr>
              <a:t>27</a:t>
            </a:r>
            <a:r>
              <a:rPr lang="pl" sz="5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.0</a:t>
            </a:r>
            <a:r>
              <a:rPr lang="pl" sz="5200">
                <a:latin typeface="Economica"/>
                <a:ea typeface="Economica"/>
                <a:cs typeface="Economica"/>
                <a:sym typeface="Economica"/>
              </a:rPr>
              <a:t>4</a:t>
            </a:r>
            <a:r>
              <a:rPr lang="pl" sz="5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.2017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527700" y="3461675"/>
            <a:ext cx="264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/>
              <a:t>Mateusz Kaczmarek</a:t>
            </a:r>
          </a:p>
          <a:p>
            <a:pPr lvl="0" rtl="0">
              <a:spcBef>
                <a:spcPts val="0"/>
              </a:spcBef>
              <a:buNone/>
            </a:pPr>
            <a:r>
              <a:rPr lang="pl"/>
              <a:t>Szymon Kołodziejczak</a:t>
            </a:r>
          </a:p>
          <a:p>
            <a:pPr lvl="0" rtl="0">
              <a:spcBef>
                <a:spcPts val="0"/>
              </a:spcBef>
              <a:buNone/>
            </a:pPr>
            <a:r>
              <a:rPr lang="pl"/>
              <a:t>Jakub Krawczyk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Co dalej?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Obsługa kolejnych stron w wyszukiwaniach</a:t>
            </a:r>
            <a:br>
              <a:rPr lang="pl">
                <a:latin typeface="Arial"/>
                <a:ea typeface="Arial"/>
                <a:cs typeface="Arial"/>
                <a:sym typeface="Arial"/>
              </a:rPr>
            </a:b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Grupowanie wyników po tytułach książek</a:t>
            </a:r>
            <a:br>
              <a:rPr lang="pl">
                <a:latin typeface="Arial"/>
                <a:ea typeface="Arial"/>
                <a:cs typeface="Arial"/>
                <a:sym typeface="Arial"/>
              </a:rPr>
            </a:b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Informacja o postępie w trakcie wyszukiwania</a:t>
            </a:r>
            <a:br>
              <a:rPr lang="pl">
                <a:latin typeface="Arial"/>
                <a:ea typeface="Arial"/>
                <a:cs typeface="Arial"/>
                <a:sym typeface="Arial"/>
              </a:rPr>
            </a:br>
          </a:p>
          <a:p>
            <a:pPr indent="-228600" lvl="0" marL="45720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Poprawki designu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Harmonogram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b="1" lang="p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10.03 - stworzenie prezentacji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b="1" lang="p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12.03 - utworzenie projektu w Team Foundation Service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b="1" lang="p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16.03 - przedstawienie prezentacji, weryfikacja poprawności założeń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b="1" lang="p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kwietnia - zapoznanie się z biblioteką JSOUP, bazą Firebase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p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połowa maja - MVP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p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czerwca - zakończenie prac nad aplikacją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pl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końca czerwca - szukanie sponsorów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Postęp prac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373600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Parsowanie stron z wynikami wyszukiwania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Rozszerzalność o dodatkowe księgarnie - szablony w bazie Firebase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Pobieranie szablonów z bazy danych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Reklamy </a:t>
            </a:r>
            <a:r>
              <a:rPr lang="pl">
                <a:latin typeface="Arial"/>
                <a:ea typeface="Arial"/>
                <a:cs typeface="Arial"/>
                <a:sym typeface="Arial"/>
              </a:rPr>
              <a:t>spersonalizowane</a:t>
            </a:r>
            <a:r>
              <a:rPr lang="pl">
                <a:latin typeface="Arial"/>
                <a:ea typeface="Arial"/>
                <a:cs typeface="Arial"/>
                <a:sym typeface="Arial"/>
              </a:rPr>
              <a:t> pod użytkownika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Wyszukiwanie w tle (intent service)</a:t>
            </a:r>
          </a:p>
          <a:p>
            <a:pPr indent="-228600" lvl="0" marL="457200" rtl="0">
              <a:spcBef>
                <a:spcPts val="0"/>
              </a:spcBef>
              <a:buFont typeface="Arial"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Personalizacja reklam - zapisywanie wyszukiwanych fraz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200" y="56500"/>
            <a:ext cx="490082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430975" y="374450"/>
            <a:ext cx="40695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" sz="3600"/>
              <a:t>S</a:t>
            </a:r>
            <a:r>
              <a:rPr lang="pl" sz="3600"/>
              <a:t>zablony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Start aplikacji</a:t>
            </a:r>
          </a:p>
        </p:txBody>
      </p:sp>
      <p:pic>
        <p:nvPicPr>
          <p:cNvPr descr="Screenshot_20170425-001405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987" y="1030199"/>
            <a:ext cx="2204026" cy="3918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.jp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12" y="1069225"/>
            <a:ext cx="2204015" cy="3918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170425-001426.png"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047" y="1030207"/>
            <a:ext cx="2247901" cy="3996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Shared preferences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5825"/>
            <a:ext cx="79724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Wyszukiwanie</a:t>
            </a:r>
          </a:p>
        </p:txBody>
      </p:sp>
      <p:pic>
        <p:nvPicPr>
          <p:cNvPr descr="Screenshot_20170425-001451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027" y="822217"/>
            <a:ext cx="2138923" cy="3802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170425-001458.png"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997" y="822224"/>
            <a:ext cx="2138926" cy="38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170425-002651.png"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627" y="1073142"/>
            <a:ext cx="2138923" cy="380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20275" y="574975"/>
            <a:ext cx="55941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">
                <a:latin typeface="Arial"/>
                <a:ea typeface="Arial"/>
                <a:cs typeface="Arial"/>
                <a:sym typeface="Arial"/>
              </a:rPr>
              <a:t>Reklamy AdMob</a:t>
            </a:r>
          </a:p>
        </p:txBody>
      </p:sp>
      <p:pic>
        <p:nvPicPr>
          <p:cNvPr descr="Screenshot_20170425-003749.pn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850" y="574975"/>
            <a:ext cx="2116851" cy="37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3" y="1906175"/>
            <a:ext cx="5639300" cy="22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70425-002644.pn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651" y="102125"/>
            <a:ext cx="2558949" cy="454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 b="16697" l="10125" r="10522" t="7407"/>
          <a:stretch/>
        </p:blipFill>
        <p:spPr>
          <a:xfrm>
            <a:off x="4768750" y="460274"/>
            <a:ext cx="2392550" cy="39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